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222"/>
  </p:notesMasterIdLst>
  <p:sldIdLst>
    <p:sldId id="256" r:id="rId2"/>
    <p:sldId id="2871" r:id="rId3"/>
    <p:sldId id="1973" r:id="rId4"/>
    <p:sldId id="1974" r:id="rId5"/>
    <p:sldId id="2443" r:id="rId6"/>
    <p:sldId id="2444" r:id="rId7"/>
    <p:sldId id="2455" r:id="rId8"/>
    <p:sldId id="2456" r:id="rId9"/>
    <p:sldId id="2457" r:id="rId10"/>
    <p:sldId id="2458" r:id="rId11"/>
    <p:sldId id="2459" r:id="rId12"/>
    <p:sldId id="2460" r:id="rId13"/>
    <p:sldId id="2658" r:id="rId14"/>
    <p:sldId id="1975" r:id="rId15"/>
    <p:sldId id="2655" r:id="rId16"/>
    <p:sldId id="2656" r:id="rId17"/>
    <p:sldId id="2657" r:id="rId18"/>
    <p:sldId id="3329" r:id="rId19"/>
    <p:sldId id="3330" r:id="rId20"/>
    <p:sldId id="3332" r:id="rId21"/>
    <p:sldId id="3457" r:id="rId22"/>
    <p:sldId id="3455" r:id="rId23"/>
    <p:sldId id="3450" r:id="rId24"/>
    <p:sldId id="3473" r:id="rId25"/>
    <p:sldId id="3480" r:id="rId26"/>
    <p:sldId id="3474" r:id="rId27"/>
    <p:sldId id="3451" r:id="rId28"/>
    <p:sldId id="3453" r:id="rId29"/>
    <p:sldId id="3468" r:id="rId30"/>
    <p:sldId id="3469" r:id="rId31"/>
    <p:sldId id="3478" r:id="rId32"/>
    <p:sldId id="3479" r:id="rId33"/>
    <p:sldId id="3505" r:id="rId34"/>
    <p:sldId id="3506" r:id="rId35"/>
    <p:sldId id="3507" r:id="rId36"/>
    <p:sldId id="3508" r:id="rId37"/>
    <p:sldId id="3509" r:id="rId38"/>
    <p:sldId id="3510" r:id="rId39"/>
    <p:sldId id="3511" r:id="rId40"/>
    <p:sldId id="3531" r:id="rId41"/>
    <p:sldId id="3512" r:id="rId42"/>
    <p:sldId id="3513" r:id="rId43"/>
    <p:sldId id="3514" r:id="rId44"/>
    <p:sldId id="3515" r:id="rId45"/>
    <p:sldId id="3516" r:id="rId46"/>
    <p:sldId id="3517" r:id="rId47"/>
    <p:sldId id="3518" r:id="rId48"/>
    <p:sldId id="3519" r:id="rId49"/>
    <p:sldId id="3393" r:id="rId50"/>
    <p:sldId id="3521" r:id="rId51"/>
    <p:sldId id="3402" r:id="rId52"/>
    <p:sldId id="3407" r:id="rId53"/>
    <p:sldId id="3523" r:id="rId54"/>
    <p:sldId id="3524" r:id="rId55"/>
    <p:sldId id="3409" r:id="rId56"/>
    <p:sldId id="3410" r:id="rId57"/>
    <p:sldId id="2454" r:id="rId58"/>
    <p:sldId id="2659" r:id="rId59"/>
    <p:sldId id="2660" r:id="rId60"/>
    <p:sldId id="3529" r:id="rId61"/>
    <p:sldId id="3530" r:id="rId62"/>
    <p:sldId id="1981" r:id="rId63"/>
    <p:sldId id="2453" r:id="rId64"/>
    <p:sldId id="2470" r:id="rId65"/>
    <p:sldId id="3534" r:id="rId66"/>
    <p:sldId id="3535" r:id="rId67"/>
    <p:sldId id="3536" r:id="rId68"/>
    <p:sldId id="3537" r:id="rId69"/>
    <p:sldId id="3538" r:id="rId70"/>
    <p:sldId id="2513" r:id="rId71"/>
    <p:sldId id="2514" r:id="rId72"/>
    <p:sldId id="2515" r:id="rId73"/>
    <p:sldId id="2481" r:id="rId74"/>
    <p:sldId id="2480" r:id="rId75"/>
    <p:sldId id="2718" r:id="rId76"/>
    <p:sldId id="2517" r:id="rId77"/>
    <p:sldId id="2483" r:id="rId78"/>
    <p:sldId id="2474" r:id="rId79"/>
    <p:sldId id="2465" r:id="rId80"/>
    <p:sldId id="2463" r:id="rId81"/>
    <p:sldId id="2464" r:id="rId82"/>
    <p:sldId id="2475" r:id="rId83"/>
    <p:sldId id="2476" r:id="rId84"/>
    <p:sldId id="2511" r:id="rId85"/>
    <p:sldId id="2477" r:id="rId86"/>
    <p:sldId id="2478" r:id="rId87"/>
    <p:sldId id="2473" r:id="rId88"/>
    <p:sldId id="2471" r:id="rId89"/>
    <p:sldId id="2472" r:id="rId90"/>
    <p:sldId id="2512" r:id="rId91"/>
    <p:sldId id="2520" r:id="rId92"/>
    <p:sldId id="2468" r:id="rId93"/>
    <p:sldId id="2479" r:id="rId94"/>
    <p:sldId id="2469" r:id="rId95"/>
    <p:sldId id="2518" r:id="rId96"/>
    <p:sldId id="2519" r:id="rId97"/>
    <p:sldId id="2504" r:id="rId98"/>
    <p:sldId id="2495" r:id="rId99"/>
    <p:sldId id="2507" r:id="rId100"/>
    <p:sldId id="2521" r:id="rId101"/>
    <p:sldId id="2506" r:id="rId102"/>
    <p:sldId id="2522" r:id="rId103"/>
    <p:sldId id="2523" r:id="rId104"/>
    <p:sldId id="2562" r:id="rId105"/>
    <p:sldId id="2563" r:id="rId106"/>
    <p:sldId id="2580" r:id="rId107"/>
    <p:sldId id="2564" r:id="rId108"/>
    <p:sldId id="2710" r:id="rId109"/>
    <p:sldId id="2565" r:id="rId110"/>
    <p:sldId id="2581" r:id="rId111"/>
    <p:sldId id="2582" r:id="rId112"/>
    <p:sldId id="3532" r:id="rId113"/>
    <p:sldId id="3533" r:id="rId114"/>
    <p:sldId id="2566" r:id="rId115"/>
    <p:sldId id="2711" r:id="rId116"/>
    <p:sldId id="2567" r:id="rId117"/>
    <p:sldId id="2568" r:id="rId118"/>
    <p:sldId id="2569" r:id="rId119"/>
    <p:sldId id="2570" r:id="rId120"/>
    <p:sldId id="2571" r:id="rId121"/>
    <p:sldId id="2572" r:id="rId122"/>
    <p:sldId id="2573" r:id="rId123"/>
    <p:sldId id="2574" r:id="rId124"/>
    <p:sldId id="2575" r:id="rId125"/>
    <p:sldId id="2654" r:id="rId126"/>
    <p:sldId id="2576" r:id="rId127"/>
    <p:sldId id="2577" r:id="rId128"/>
    <p:sldId id="2578" r:id="rId129"/>
    <p:sldId id="2579" r:id="rId130"/>
    <p:sldId id="2719" r:id="rId131"/>
    <p:sldId id="2720" r:id="rId132"/>
    <p:sldId id="2715" r:id="rId133"/>
    <p:sldId id="2716" r:id="rId134"/>
    <p:sldId id="2717" r:id="rId135"/>
    <p:sldId id="2676" r:id="rId136"/>
    <p:sldId id="2677" r:id="rId137"/>
    <p:sldId id="2678" r:id="rId138"/>
    <p:sldId id="2680" r:id="rId139"/>
    <p:sldId id="2681" r:id="rId140"/>
    <p:sldId id="2685" r:id="rId141"/>
    <p:sldId id="2686" r:id="rId142"/>
    <p:sldId id="2687" r:id="rId143"/>
    <p:sldId id="2688" r:id="rId144"/>
    <p:sldId id="2689" r:id="rId145"/>
    <p:sldId id="2690" r:id="rId146"/>
    <p:sldId id="2691" r:id="rId147"/>
    <p:sldId id="2693" r:id="rId148"/>
    <p:sldId id="2694" r:id="rId149"/>
    <p:sldId id="2695" r:id="rId150"/>
    <p:sldId id="2697" r:id="rId151"/>
    <p:sldId id="2698" r:id="rId152"/>
    <p:sldId id="2699" r:id="rId153"/>
    <p:sldId id="2700" r:id="rId154"/>
    <p:sldId id="2701" r:id="rId155"/>
    <p:sldId id="2702" r:id="rId156"/>
    <p:sldId id="2703" r:id="rId157"/>
    <p:sldId id="2017" r:id="rId158"/>
    <p:sldId id="2018" r:id="rId159"/>
    <p:sldId id="2019" r:id="rId160"/>
    <p:sldId id="2653" r:id="rId161"/>
    <p:sldId id="2020" r:id="rId162"/>
    <p:sldId id="2021" r:id="rId163"/>
    <p:sldId id="2022" r:id="rId164"/>
    <p:sldId id="2023" r:id="rId165"/>
    <p:sldId id="2707" r:id="rId166"/>
    <p:sldId id="2708" r:id="rId167"/>
    <p:sldId id="2709" r:id="rId168"/>
    <p:sldId id="2652" r:id="rId169"/>
    <p:sldId id="2024" r:id="rId170"/>
    <p:sldId id="2025" r:id="rId171"/>
    <p:sldId id="2026" r:id="rId172"/>
    <p:sldId id="2027" r:id="rId173"/>
    <p:sldId id="2028" r:id="rId174"/>
    <p:sldId id="2029" r:id="rId175"/>
    <p:sldId id="2030" r:id="rId176"/>
    <p:sldId id="2031" r:id="rId177"/>
    <p:sldId id="2032" r:id="rId178"/>
    <p:sldId id="2033" r:id="rId179"/>
    <p:sldId id="2651" r:id="rId180"/>
    <p:sldId id="2034" r:id="rId181"/>
    <p:sldId id="2035" r:id="rId182"/>
    <p:sldId id="2036" r:id="rId183"/>
    <p:sldId id="2037" r:id="rId184"/>
    <p:sldId id="2648" r:id="rId185"/>
    <p:sldId id="2038" r:id="rId186"/>
    <p:sldId id="2039" r:id="rId187"/>
    <p:sldId id="2649" r:id="rId188"/>
    <p:sldId id="2040" r:id="rId189"/>
    <p:sldId id="2650" r:id="rId190"/>
    <p:sldId id="2041" r:id="rId191"/>
    <p:sldId id="2042" r:id="rId192"/>
    <p:sldId id="2043" r:id="rId193"/>
    <p:sldId id="2044" r:id="rId194"/>
    <p:sldId id="2045" r:id="rId195"/>
    <p:sldId id="2046" r:id="rId196"/>
    <p:sldId id="2047" r:id="rId197"/>
    <p:sldId id="2048" r:id="rId198"/>
    <p:sldId id="2049" r:id="rId199"/>
    <p:sldId id="2050" r:id="rId200"/>
    <p:sldId id="2051" r:id="rId201"/>
    <p:sldId id="2052" r:id="rId202"/>
    <p:sldId id="2053" r:id="rId203"/>
    <p:sldId id="2054" r:id="rId204"/>
    <p:sldId id="2055" r:id="rId205"/>
    <p:sldId id="2056" r:id="rId206"/>
    <p:sldId id="2057" r:id="rId207"/>
    <p:sldId id="2058" r:id="rId208"/>
    <p:sldId id="2059" r:id="rId209"/>
    <p:sldId id="2060" r:id="rId210"/>
    <p:sldId id="2061" r:id="rId211"/>
    <p:sldId id="2062" r:id="rId212"/>
    <p:sldId id="2063" r:id="rId213"/>
    <p:sldId id="2064" r:id="rId214"/>
    <p:sldId id="2065" r:id="rId215"/>
    <p:sldId id="2066" r:id="rId216"/>
    <p:sldId id="2122" r:id="rId217"/>
    <p:sldId id="2123" r:id="rId218"/>
    <p:sldId id="2124" r:id="rId219"/>
    <p:sldId id="2125" r:id="rId220"/>
    <p:sldId id="2126" r:id="rId2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9" autoAdjust="0"/>
    <p:restoredTop sz="50094" autoAdjust="0"/>
  </p:normalViewPr>
  <p:slideViewPr>
    <p:cSldViewPr>
      <p:cViewPr>
        <p:scale>
          <a:sx n="82" d="100"/>
          <a:sy n="82" d="100"/>
        </p:scale>
        <p:origin x="2368" y="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notesMaster" Target="notesMasters/notesMaster1.xml"/><Relationship Id="rId223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viewProps" Target="viewProps.xml"/><Relationship Id="rId225" Type="http://schemas.openxmlformats.org/officeDocument/2006/relationships/theme" Target="theme/theme1.xml"/><Relationship Id="rId226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2016. 12. 15.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plotlib.org/api/patches_api.html#matplotlib.patches.Polygon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plotlib.org/api/path_api.html#matplotlib.path.Path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980728"/>
            <a:ext cx="7643866" cy="3672408"/>
          </a:xfrm>
        </p:spPr>
        <p:txBody>
          <a:bodyPr>
            <a:normAutofit fontScale="90000"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 smtClean="0"/>
              <a:t>기초</a:t>
            </a:r>
            <a:r>
              <a:rPr lang="en-US" altLang="ko-KR" sz="8000" dirty="0" smtClean="0"/>
              <a:t>-2</a:t>
            </a:r>
            <a:r>
              <a:rPr lang="ko-KR" altLang="en-US" sz="8000" dirty="0" smtClean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axis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ticks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개인화 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좌표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r>
              <a:rPr lang="en-US" altLang="ko-KR" dirty="0"/>
              <a:t>scatter 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bar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barh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Pie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figure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histo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boxplot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image 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logplot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Two-dimensional plots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파일처리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Axes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MatPLOTLIB.pyplot.plot</a:t>
            </a:r>
            <a:r>
              <a:rPr lang="en-US" altLang="ko-KR" dirty="0" smtClean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선그래프</a:t>
            </a:r>
            <a:r>
              <a:rPr lang="en-US" altLang="ko-KR" dirty="0"/>
              <a:t>)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408494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99374</TotalTime>
  <Words>3027</Words>
  <Application>Microsoft Macintosh PowerPoint</Application>
  <PresentationFormat>화면 슬라이드 쇼(4:3)</PresentationFormat>
  <Paragraphs>779</Paragraphs>
  <Slides>220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220</vt:i4>
      </vt:variant>
    </vt:vector>
  </HeadingPairs>
  <TitlesOfParts>
    <vt:vector size="229" baseType="lpstr">
      <vt:lpstr>굴림</vt:lpstr>
      <vt:lpstr>맑은 고딕</vt:lpstr>
      <vt:lpstr>Arial Unicode MS</vt:lpstr>
      <vt:lpstr>Courier New</vt:lpstr>
      <vt:lpstr>Georgia</vt:lpstr>
      <vt:lpstr>HY견명조</vt:lpstr>
      <vt:lpstr>Wingdings</vt:lpstr>
      <vt:lpstr>Arial</vt:lpstr>
      <vt:lpstr>고구려 벽화</vt:lpstr>
      <vt:lpstr>Python  numpy, pandas 기초-2편</vt:lpstr>
      <vt:lpstr> 5.Matplotlib  기초 </vt:lpstr>
      <vt:lpstr>5. Matplotlib</vt:lpstr>
      <vt:lpstr>MatPLOTLIB pyplot 기초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MatPLOTLIB.pyplot 좌표 이해하기</vt:lpstr>
      <vt:lpstr>좌표이해하기 </vt:lpstr>
      <vt:lpstr> 좌표</vt:lpstr>
      <vt:lpstr>좌표 기준 </vt:lpstr>
      <vt:lpstr> 좌표 기준</vt:lpstr>
      <vt:lpstr>MatPLOTLIB.pyplot figure 이해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MatPLOTLIB.pyplot Axes 이해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MatPLOTLIB.pyplot.plot 함수 (선그래프)이해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 axis 꾸미기</vt:lpstr>
      <vt:lpstr> axis로 x,y축 조정 </vt:lpstr>
      <vt:lpstr> axis 함수  이해하기</vt:lpstr>
      <vt:lpstr> axis 함수  실행예시</vt:lpstr>
      <vt:lpstr>MaTPLOTLIB ticks 꾸미기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 scatter  함수</vt:lpstr>
      <vt:lpstr>점 그래프</vt:lpstr>
      <vt:lpstr> scatter 함수 : 분포점을 그리기</vt:lpstr>
      <vt:lpstr>모양과 색 바꾸기</vt:lpstr>
      <vt:lpstr> scatter 함수 : 모양과 색 입히기 </vt:lpstr>
      <vt:lpstr>MatPLOTLIB bar 함수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barh 함수</vt:lpstr>
      <vt:lpstr>수평방향 막대 그래프</vt:lpstr>
      <vt:lpstr>barh함수 : 수평 막대그래프</vt:lpstr>
      <vt:lpstr>MatPLOTLIB Pie 함수</vt:lpstr>
      <vt:lpstr>원 그래프</vt:lpstr>
      <vt:lpstr> pie함수 : </vt:lpstr>
      <vt:lpstr>Label 조정</vt:lpstr>
      <vt:lpstr> pie함수 : labels 붙이기 </vt:lpstr>
      <vt:lpstr>MatPLOTLIB histo 함수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boxplot함수</vt:lpstr>
      <vt:lpstr>box 그래프</vt:lpstr>
      <vt:lpstr> Axes.boxplot 메소드</vt:lpstr>
      <vt:lpstr> boxplot 함수</vt:lpstr>
      <vt:lpstr>Axes 객체 처리</vt:lpstr>
      <vt:lpstr> Axes.boxplot 메소드</vt:lpstr>
      <vt:lpstr>MatPLOTLIB image plot함수</vt:lpstr>
      <vt:lpstr>이미지 그래프</vt:lpstr>
      <vt:lpstr> isshow() 함수</vt:lpstr>
      <vt:lpstr> image.read 함수</vt:lpstr>
      <vt:lpstr> 이미지 처리시 좌표축 제거하기</vt:lpstr>
      <vt:lpstr>MatPLOTLIB logplot 함수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</vt:lpstr>
      <vt:lpstr>파일 처리 하기</vt:lpstr>
      <vt:lpstr> plot 함수 : file 읽고 처리</vt:lpstr>
      <vt:lpstr>결과를 PDF 처리하기</vt:lpstr>
      <vt:lpstr> savefig 함수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문용준</cp:lastModifiedBy>
  <cp:revision>1605</cp:revision>
  <cp:lastPrinted>2016-11-03T06:15:18Z</cp:lastPrinted>
  <dcterms:created xsi:type="dcterms:W3CDTF">2015-12-01T07:34:30Z</dcterms:created>
  <dcterms:modified xsi:type="dcterms:W3CDTF">2016-12-15T11:40:17Z</dcterms:modified>
</cp:coreProperties>
</file>